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A75"/>
    <a:srgbClr val="540202"/>
    <a:srgbClr val="9D8EC0"/>
    <a:srgbClr val="705AA2"/>
    <a:srgbClr val="56348B"/>
    <a:srgbClr val="FDF0FE"/>
    <a:srgbClr val="FDF4FE"/>
    <a:srgbClr val="AB6EEE"/>
    <a:srgbClr val="E370EC"/>
    <a:srgbClr val="F6D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30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21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92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29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89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54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26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91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74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38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9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2257994-BD97-4691-8B89-198A6D2BAB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rgbClr val="540202">
              <a:alpha val="7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0150" y="4269282"/>
            <a:ext cx="6743700" cy="1264762"/>
          </a:xfrm>
          <a:solidFill>
            <a:srgbClr val="F78A75"/>
          </a:solidFill>
          <a:ln w="38100">
            <a:solidFill>
              <a:schemeClr val="bg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1395" y="5688535"/>
            <a:ext cx="5101209" cy="536125"/>
          </a:xfrm>
        </p:spPr>
        <p:txBody>
          <a:bodyPr>
            <a:normAutofit/>
          </a:bodyPr>
          <a:lstStyle/>
          <a:p>
            <a:r>
              <a:rPr lang="pt-BR" sz="1200" b="1">
                <a:solidFill>
                  <a:srgbClr val="FFFFFF"/>
                </a:solidFill>
              </a:rPr>
              <a:t>Autores:  </a:t>
            </a:r>
          </a:p>
          <a:p>
            <a:r>
              <a:rPr lang="pt-BR" sz="1200" i="1">
                <a:solidFill>
                  <a:srgbClr val="FFFFFF"/>
                </a:solidFill>
              </a:rPr>
              <a:t> Instituição:</a:t>
            </a:r>
          </a:p>
          <a:p>
            <a:endParaRPr lang="pt-BR" sz="1200" i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B740E837-B170-4D57-9CDC-74973FA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6232"/>
            <a:ext cx="7164288" cy="703581"/>
          </a:xfrm>
          <a:gradFill flip="none" rotWithShape="1">
            <a:gsLst>
              <a:gs pos="9000">
                <a:srgbClr val="F3F8FC">
                  <a:alpha val="30000"/>
                </a:srgbClr>
              </a:gs>
              <a:gs pos="63000">
                <a:srgbClr val="F78A75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anchor="ctr">
            <a:normAutofit/>
          </a:bodyPr>
          <a:lstStyle/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B740E837-B170-4D57-9CDC-74973FA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6232"/>
            <a:ext cx="7164288" cy="703581"/>
          </a:xfrm>
          <a:gradFill flip="none" rotWithShape="1">
            <a:gsLst>
              <a:gs pos="9000">
                <a:srgbClr val="F3F8FC">
                  <a:alpha val="30000"/>
                </a:srgbClr>
              </a:gs>
              <a:gs pos="63000">
                <a:srgbClr val="F78A75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  <a:miter lim="800000"/>
          </a:ln>
        </p:spPr>
        <p:txBody>
          <a:bodyPr anchor="ctr">
            <a:normAutofit/>
          </a:bodyPr>
          <a:lstStyle/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641</TotalTime>
  <Words>7</Words>
  <Application>Microsoft Office PowerPoint</Application>
  <PresentationFormat>Apresentação na tela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   TÍTULO</vt:lpstr>
      <vt:lpstr>TÍTULO</vt:lpstr>
      <vt:lpstr>AGRADECIMENTOS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Kilma</dc:creator>
  <cp:lastModifiedBy>Kilma</cp:lastModifiedBy>
  <cp:revision>23</cp:revision>
  <dcterms:created xsi:type="dcterms:W3CDTF">2016-07-16T17:14:30Z</dcterms:created>
  <dcterms:modified xsi:type="dcterms:W3CDTF">2020-08-15T18:06:19Z</dcterms:modified>
</cp:coreProperties>
</file>